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5" r:id="rId20"/>
    <p:sldId id="276" r:id="rId21"/>
    <p:sldId id="277" r:id="rId22"/>
    <p:sldId id="278" r:id="rId23"/>
    <p:sldId id="279" r:id="rId24"/>
    <p:sldId id="280" r:id="rId25"/>
    <p:sldId id="288" r:id="rId26"/>
    <p:sldId id="286" r:id="rId2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09.05.2020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09.05.2020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09.05.2020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09.05.2020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09.05.2020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09.05.2020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09.05.2020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09.05.2020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jpeg"/><Relationship Id="rId4" Type="http://schemas.openxmlformats.org/officeDocument/2006/relationships/image" Target="../media/image20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eg"/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jpeg"/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jpeg"/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6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jpeg"/><Relationship Id="rId2" Type="http://schemas.openxmlformats.org/officeDocument/2006/relationships/image" Target="../media/image37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jpeg"/><Relationship Id="rId2" Type="http://schemas.openxmlformats.org/officeDocument/2006/relationships/image" Target="../media/image39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1.jpeg"/><Relationship Id="rId4" Type="http://schemas.openxmlformats.org/officeDocument/2006/relationships/image" Target="../media/image40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jpeg"/><Relationship Id="rId2" Type="http://schemas.openxmlformats.org/officeDocument/2006/relationships/image" Target="../media/image4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3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jpeg"/><Relationship Id="rId2" Type="http://schemas.openxmlformats.org/officeDocument/2006/relationships/image" Target="../media/image44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6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1008112"/>
          </a:xfrm>
        </p:spPr>
        <p:txBody>
          <a:bodyPr>
            <a:normAutofit/>
          </a:bodyPr>
          <a:lstStyle/>
          <a:p>
            <a:pPr algn="l"/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75 лет Победы!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4005064"/>
            <a:ext cx="8305800" cy="1080120"/>
          </a:xfrm>
        </p:spPr>
        <p:txBody>
          <a:bodyPr>
            <a:normAutofit/>
          </a:bodyPr>
          <a:lstStyle/>
          <a:p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ГБПОУ РД «Профессионально-педагогический колледж</a:t>
            </a:r>
          </a:p>
          <a:p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имени З.Н. </a:t>
            </a: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Батырмурзева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»</a:t>
            </a:r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User\Desktop\images (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5816" y="1484784"/>
            <a:ext cx="3384375" cy="194421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720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           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Труженицы тыла…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195" name="Picture 3" descr="C:\Users\User\Desktop\unnamed (3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1556792"/>
            <a:ext cx="3315446" cy="2016224"/>
          </a:xfrm>
          <a:prstGeom prst="rect">
            <a:avLst/>
          </a:prstGeom>
          <a:noFill/>
        </p:spPr>
      </p:pic>
      <p:pic>
        <p:nvPicPr>
          <p:cNvPr id="8196" name="Picture 4" descr="C:\Users\User\Desktop\images (7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67944" y="1700808"/>
            <a:ext cx="3672408" cy="2016224"/>
          </a:xfrm>
          <a:prstGeom prst="rect">
            <a:avLst/>
          </a:prstGeom>
          <a:noFill/>
        </p:spPr>
      </p:pic>
      <p:pic>
        <p:nvPicPr>
          <p:cNvPr id="8197" name="Picture 5" descr="C:\Users\User\Desktop\14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3568" y="3861048"/>
            <a:ext cx="3384376" cy="2232248"/>
          </a:xfrm>
          <a:prstGeom prst="rect">
            <a:avLst/>
          </a:prstGeom>
          <a:noFill/>
        </p:spPr>
      </p:pic>
      <p:pic>
        <p:nvPicPr>
          <p:cNvPr id="8198" name="Picture 6" descr="C:\Users\User\Desktop\images (3)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211960" y="3861048"/>
            <a:ext cx="3479984" cy="22322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72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Война! Великое оружие разрушения и трагедии. На защиту Отечества встали не только взрослые, но и дети.  20 тысяч пионеров получили медаль 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«За оборону Москвы»,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15 тысяч 249 юных ленинградцев награждены медалью 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«За оборону Ленинграда».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Война не щадила никого.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   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ВОЙНА…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Дети и война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– два несовместимых понятия. Война ломает и калечит судьбы детей. Мальчишки. Девчонки. Они сражались рядом со старшими – отцами и братьями, работали рядом со взрослыми, своим посильным трудом старались приблизить победу… И не на миг не дрогнули юные сердца! Люди назвали их героями.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               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Дети и война…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218" name="Picture 2" descr="C:\Users\User\Desktop\images (2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4437112"/>
            <a:ext cx="2600326" cy="2232248"/>
          </a:xfrm>
          <a:prstGeom prst="rect">
            <a:avLst/>
          </a:prstGeom>
          <a:noFill/>
        </p:spPr>
      </p:pic>
      <p:pic>
        <p:nvPicPr>
          <p:cNvPr id="9219" name="Picture 3" descr="C:\Users\User\Desktop\images (20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28184" y="4293096"/>
            <a:ext cx="2524125" cy="2232248"/>
          </a:xfrm>
          <a:prstGeom prst="rect">
            <a:avLst/>
          </a:prstGeom>
          <a:noFill/>
        </p:spPr>
      </p:pic>
      <p:pic>
        <p:nvPicPr>
          <p:cNvPr id="9220" name="Picture 4" descr="C:\Users\User\Desktop\1374686560_28_stranica_5_izobrazhenie_0001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31840" y="4365104"/>
            <a:ext cx="2704757" cy="22565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611560" y="1196752"/>
            <a:ext cx="8229600" cy="4899248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sz="1900" b="1" dirty="0" smtClean="0">
                <a:latin typeface="Times New Roman" pitchFamily="18" charset="0"/>
                <a:cs typeface="Times New Roman" pitchFamily="18" charset="0"/>
              </a:rPr>
              <a:t>Послушайте, какая история произошла во время войны: «Во время боя, в Берлине, наш солдат увидел маленькую девочку, которая отстала от своих. </a:t>
            </a: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ru-RU" sz="1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sz="19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 Это было в мае на рассвете,</a:t>
            </a: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sz="19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Нарастал у стен Рейхстага бой.</a:t>
            </a: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sz="19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Девочку немецкую заметил, </a:t>
            </a: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sz="19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Наш солдат на пыльной мостовой.</a:t>
            </a: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sz="19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 столба, дрожа, она стояла,</a:t>
            </a: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sz="19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голубых глазах застыл испуг…</a:t>
            </a: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sz="19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 куски свистящего металла</a:t>
            </a: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sz="19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Смерть и муки сеяли вокруг</a:t>
            </a: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sz="19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Тут он вспомнил, как прощаясь летом…</a:t>
            </a: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sz="19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Он свою дочурку целовал,</a:t>
            </a: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sz="19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Может быть отец  девчонки  этой</a:t>
            </a: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sz="19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Дочь  его родную  расстрелял.</a:t>
            </a: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sz="19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 тогда, в Берлине, под обстрелом…</a:t>
            </a: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sz="19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Полз боец, и телом заслоняя</a:t>
            </a: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sz="19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Девочку в коротком платье белом.</a:t>
            </a: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sz="19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Осторожно вынес из огня.</a:t>
            </a: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sz="19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 в Берлине, в праздничную дату, </a:t>
            </a: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sz="19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Был воздвигнут, чтоб стоять века,</a:t>
            </a: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sz="19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Памятник Советскому Солдату….</a:t>
            </a: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sz="19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 девочкой спасённой на руках.»</a:t>
            </a: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ru-RU" sz="1400" dirty="0" smtClean="0">
              <a:solidFill>
                <a:srgbClr val="FF0000"/>
              </a:solidFill>
            </a:endParaRP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ru-RU" sz="14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00336"/>
          </a:xfrm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              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Русский солдат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0" y="-48399"/>
            <a:ext cx="216726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444444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444444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444444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444444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444444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3314" name="Picture 2" descr="C:\Users\User\Desktop\f0dd589fc1c08cfd14f3803f0f6bb7e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4008" y="1916832"/>
            <a:ext cx="4261462" cy="39604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Никогда мы не забудем,  павших  в  доблестном бою!</a:t>
            </a:r>
          </a:p>
          <a:p>
            <a:pPr lvl="0">
              <a:buNone/>
            </a:pPr>
            <a:r>
              <a:rPr lang="ru-RU" sz="28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«Куда б ни шёл, ни ехал ты,</a:t>
            </a:r>
            <a:br>
              <a:rPr lang="ru-RU" sz="28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Но здесь остановись,</a:t>
            </a:r>
            <a:br>
              <a:rPr lang="ru-RU" sz="28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Могиле этой дорогой</a:t>
            </a:r>
            <a:br>
              <a:rPr lang="ru-RU" sz="28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Всем сердцем поклонись.</a:t>
            </a:r>
            <a:br>
              <a:rPr lang="ru-RU" sz="28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Кто б ни был ты — рыбак,</a:t>
            </a:r>
            <a:br>
              <a:rPr lang="ru-RU" sz="28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шахтёр,</a:t>
            </a:r>
            <a:br>
              <a:rPr lang="ru-RU" sz="28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Учёный иль пастух, —</a:t>
            </a:r>
            <a:br>
              <a:rPr lang="ru-RU" sz="28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Навек запомни: здесь лежит</a:t>
            </a:r>
            <a:br>
              <a:rPr lang="ru-RU" sz="28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Твой самый лучший друг.</a:t>
            </a:r>
            <a:br>
              <a:rPr lang="ru-RU" sz="28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 для тебя, и для меня</a:t>
            </a:r>
            <a:br>
              <a:rPr lang="ru-RU" sz="28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Он сделал все, что мог:</a:t>
            </a:r>
            <a:br>
              <a:rPr lang="ru-RU" sz="28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Себя в бою не пожалел,</a:t>
            </a:r>
            <a:br>
              <a:rPr lang="ru-RU" sz="28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 Родину сберёг»</a:t>
            </a:r>
            <a:endParaRPr lang="ru-RU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          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Помним! Гордимся!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C:\Users\User\Desktop\images (5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048" y="2060455"/>
            <a:ext cx="3312368" cy="40060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Вот и наступил долгожданный день Победы!</a:t>
            </a:r>
          </a:p>
          <a:p>
            <a:pPr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Случилось это 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 мая 1945 года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. Водрузили над  Рейхстагом Красное Знамя Победы!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     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Долгожданный день  </a:t>
            </a:r>
            <a:b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победы!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7650" name="Picture 2" descr="C:\Users\User\Desktop\1430598015_65670145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3808" y="2348880"/>
            <a:ext cx="3816424" cy="38164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В первый мирный день весь народ вышел на улицу. Люди от радости пели, плясали, обнимались. Поздравляли друг друга с Великой Победой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!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             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Победный май…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8675" name="Picture 3" descr="C:\Users\User\Desktop\images (9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2708920"/>
            <a:ext cx="2435424" cy="2808312"/>
          </a:xfrm>
          <a:prstGeom prst="rect">
            <a:avLst/>
          </a:prstGeom>
          <a:noFill/>
        </p:spPr>
      </p:pic>
      <p:pic>
        <p:nvPicPr>
          <p:cNvPr id="28676" name="Picture 4" descr="C:\Users\User\Desktop\1945_cr_tn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47864" y="2492896"/>
            <a:ext cx="4702843" cy="313147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Радость Победы!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9698" name="Picture 2" descr="C:\Users\User\Desktop\d9448ba4bac67b62c90db8c5e06097a9_900x_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556792"/>
            <a:ext cx="2736303" cy="4343665"/>
          </a:xfrm>
          <a:prstGeom prst="rect">
            <a:avLst/>
          </a:prstGeom>
          <a:noFill/>
        </p:spPr>
      </p:pic>
      <p:pic>
        <p:nvPicPr>
          <p:cNvPr id="29699" name="Picture 3" descr="C:\Users\User\Desktop\unnamed (5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91880" y="1772816"/>
            <a:ext cx="5184576" cy="41764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Символ нашей победы над фашизмом, выражение нашего уважения к ветеранам, дань памяти павших на поле боя, благодарность людям, отдавшим всё для фронта. Всем тем, благодаря кому мы победили в 1945 году.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В канун празднования Дня Победы и в дни проведения акции каждый участник одевает себе на одежду Георгиевскую ленточку.</a:t>
            </a:r>
          </a:p>
          <a:p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Цель акции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– не дать забыть новым поколениям, кто и какой ценой одержал победу в самой страшной войне прошлого века, чьими наследниками мы останемся.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Это знак памяти о героическом прошлом, выражая уважение к ветеранам.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   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Георгиевская ленточка - это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         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Символ нашей победы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1746" name="Picture 2" descr="C:\Users\User\Desktop\images (22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5" y="1412776"/>
            <a:ext cx="3391400" cy="3096344"/>
          </a:xfrm>
          <a:prstGeom prst="rect">
            <a:avLst/>
          </a:prstGeom>
          <a:noFill/>
        </p:spPr>
      </p:pic>
      <p:pic>
        <p:nvPicPr>
          <p:cNvPr id="31748" name="Picture 4" descr="C:\Users\User\Desktop\TASS_15362043_d_85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95936" y="1844824"/>
            <a:ext cx="4536504" cy="39604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«Никто не забыт и ничто не забыто» —</a:t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Горящая надпись на глыбе гранита.</a:t>
            </a:r>
          </a:p>
          <a:p>
            <a:pPr>
              <a:buNone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Поблекшими листьями ветер играет</a:t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И снегом холодным венки засыпает.</a:t>
            </a:r>
          </a:p>
          <a:p>
            <a:pPr>
              <a:buNone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Но, словно огонь, у подножья – гвоздика.</a:t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Никто не забыт и ничто не забыто.</a:t>
            </a:r>
          </a:p>
          <a:p>
            <a:pPr lvl="8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28328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«Никто не забыт и ничто не забыто»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2" name="Picture 4" descr="C:\Users\User\Desktop\images (18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2040" y="1484784"/>
            <a:ext cx="3816424" cy="2554805"/>
          </a:xfrm>
          <a:prstGeom prst="rect">
            <a:avLst/>
          </a:prstGeom>
          <a:noFill/>
        </p:spPr>
      </p:pic>
      <p:pic>
        <p:nvPicPr>
          <p:cNvPr id="1026" name="Picture 2" descr="C:\Users\User\Desktop\RIAN_41111.HR_.ru_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3861048"/>
            <a:ext cx="4283968" cy="240854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Символ нашей победы              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2770" name="Picture 2" descr="C:\Users\User\Desktop\pz8w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1556792"/>
            <a:ext cx="3312368" cy="2618714"/>
          </a:xfrm>
          <a:prstGeom prst="rect">
            <a:avLst/>
          </a:prstGeom>
          <a:noFill/>
        </p:spPr>
      </p:pic>
      <p:pic>
        <p:nvPicPr>
          <p:cNvPr id="32771" name="Picture 3" descr="C:\Users\User\Desktop\2_30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1628800"/>
            <a:ext cx="2985665" cy="2520280"/>
          </a:xfrm>
          <a:prstGeom prst="rect">
            <a:avLst/>
          </a:prstGeom>
          <a:noFill/>
        </p:spPr>
      </p:pic>
      <p:pic>
        <p:nvPicPr>
          <p:cNvPr id="32772" name="Picture 4" descr="C:\Users\User\Desktop\images (23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99792" y="4365104"/>
            <a:ext cx="3384376" cy="17430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572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Они защищали нашу Родину!</a:t>
            </a:r>
          </a:p>
          <a:p>
            <a:pPr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Благодаря им мы живём!</a:t>
            </a:r>
          </a:p>
          <a:p>
            <a:pPr>
              <a:buNone/>
            </a:pP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 Ваше мужество в бою,</a:t>
            </a:r>
          </a:p>
          <a:p>
            <a:pPr>
              <a:buNone/>
            </a:pP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 Вашу боль,</a:t>
            </a:r>
          </a:p>
          <a:p>
            <a:pPr>
              <a:buNone/>
            </a:pP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 Ваши раны,</a:t>
            </a:r>
          </a:p>
          <a:p>
            <a:pPr>
              <a:buNone/>
            </a:pP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 жизнь счастливую мою – </a:t>
            </a:r>
          </a:p>
          <a:p>
            <a:pPr>
              <a:buNone/>
            </a:pP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Земной поклон Вам,  ВЕТЕРАНЫ!!!</a:t>
            </a:r>
            <a:endParaRPr lang="ru-RU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         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Поклон Вам, ветераны!!!    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7" name="Picture 3" descr="C:\Users\User\Desktop\inx960x64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80112" y="1196752"/>
            <a:ext cx="3096344" cy="2571539"/>
          </a:xfrm>
          <a:prstGeom prst="rect">
            <a:avLst/>
          </a:prstGeom>
          <a:noFill/>
        </p:spPr>
      </p:pic>
      <p:pic>
        <p:nvPicPr>
          <p:cNvPr id="1028" name="Picture 4" descr="C:\Users\User\Desktop\bfb7f4_8707cb2a7cf04bd8ba599c90222aee17_mv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52120" y="4005064"/>
            <a:ext cx="3227180" cy="23762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         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Благодаря им, мы живем…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3794" name="Picture 2" descr="C:\Users\User\Desktop\downloa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484784"/>
            <a:ext cx="3284215" cy="1850132"/>
          </a:xfrm>
          <a:prstGeom prst="rect">
            <a:avLst/>
          </a:prstGeom>
          <a:noFill/>
        </p:spPr>
      </p:pic>
      <p:pic>
        <p:nvPicPr>
          <p:cNvPr id="33795" name="Picture 3" descr="C:\Users\User\Desktop\2_30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3501008"/>
            <a:ext cx="3238500" cy="2152650"/>
          </a:xfrm>
          <a:prstGeom prst="rect">
            <a:avLst/>
          </a:prstGeom>
          <a:noFill/>
        </p:spPr>
      </p:pic>
      <p:pic>
        <p:nvPicPr>
          <p:cNvPr id="33796" name="Picture 4" descr="C:\Users\User\Desktop\unnamed (2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355976" y="1484784"/>
            <a:ext cx="3316041" cy="1949574"/>
          </a:xfrm>
          <a:prstGeom prst="rect">
            <a:avLst/>
          </a:prstGeom>
          <a:noFill/>
        </p:spPr>
      </p:pic>
      <p:pic>
        <p:nvPicPr>
          <p:cNvPr id="33797" name="Picture 5" descr="C:\Users\User\Desktop\40_4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283968" y="3501008"/>
            <a:ext cx="3456384" cy="206718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Празднование Победы начинается с Парада, а заканчивается ночью Салютом! И минутой молчания!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Помним! Гордимся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!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               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Салют Победы!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4818" name="Picture 2" descr="C:\Users\User\Desktop\40_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2852936"/>
            <a:ext cx="3564396" cy="2952328"/>
          </a:xfrm>
          <a:prstGeom prst="rect">
            <a:avLst/>
          </a:prstGeom>
          <a:noFill/>
        </p:spPr>
      </p:pic>
      <p:pic>
        <p:nvPicPr>
          <p:cNvPr id="34819" name="Picture 3" descr="C:\Users\User\Desktop\Без названия (1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6016" y="2780928"/>
            <a:ext cx="3528392" cy="1988992"/>
          </a:xfrm>
          <a:prstGeom prst="rect">
            <a:avLst/>
          </a:prstGeom>
          <a:noFill/>
        </p:spPr>
      </p:pic>
      <p:pic>
        <p:nvPicPr>
          <p:cNvPr id="34820" name="Picture 4" descr="C:\Users\User\Desktop\Без названия (2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16016" y="4869160"/>
            <a:ext cx="3672408" cy="18688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fontAlgn="base">
              <a:buNone/>
            </a:pP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«Флаги на улицах реют.</a:t>
            </a:r>
          </a:p>
          <a:p>
            <a:pPr fontAlgn="base">
              <a:buNone/>
            </a:pP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Красный, белый, синий.</a:t>
            </a:r>
          </a:p>
          <a:p>
            <a:pPr fontAlgn="base">
              <a:buNone/>
            </a:pP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Победа, как солнце, греет</a:t>
            </a:r>
          </a:p>
          <a:p>
            <a:pPr fontAlgn="base">
              <a:buNone/>
            </a:pP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Своими лучами Россию.</a:t>
            </a:r>
          </a:p>
          <a:p>
            <a:pPr fontAlgn="base">
              <a:buNone/>
            </a:pP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Парад по Проспекту. Песни.</a:t>
            </a:r>
          </a:p>
          <a:p>
            <a:pPr fontAlgn="base">
              <a:buNone/>
            </a:pP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Помянем отцов и дедов.</a:t>
            </a:r>
          </a:p>
          <a:p>
            <a:pPr fontAlgn="base">
              <a:buNone/>
            </a:pP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Сегодня мы все здесь вместе.</a:t>
            </a:r>
          </a:p>
          <a:p>
            <a:pPr fontAlgn="base">
              <a:buNone/>
            </a:pP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 Празднуем нашу Победу!</a:t>
            </a:r>
          </a:p>
          <a:p>
            <a:pPr fontAlgn="base">
              <a:buNone/>
            </a:pP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Пусть солнце нам ярче светит,</a:t>
            </a:r>
          </a:p>
          <a:p>
            <a:pPr fontAlgn="base">
              <a:buNone/>
            </a:pP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Салюты гремят грозовою!</a:t>
            </a:r>
          </a:p>
          <a:p>
            <a:pPr fontAlgn="base">
              <a:buNone/>
            </a:pP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Пусть громче смеются дети!</a:t>
            </a:r>
          </a:p>
          <a:p>
            <a:pPr fontAlgn="base">
              <a:buNone/>
            </a:pP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Победа — священное слово!»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    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Год памяти 75 лет Победы!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5842" name="Picture 2" descr="C:\Users\User\Desktop\regnum_picture_1557399064129189_bi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2040" y="1340768"/>
            <a:ext cx="3569974" cy="2376264"/>
          </a:xfrm>
          <a:prstGeom prst="rect">
            <a:avLst/>
          </a:prstGeom>
          <a:noFill/>
        </p:spPr>
      </p:pic>
      <p:pic>
        <p:nvPicPr>
          <p:cNvPr id="35843" name="Picture 3" descr="C:\Users\User\Desktop\images (17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32040" y="3861048"/>
            <a:ext cx="3600400" cy="21563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«Майское утро,</a:t>
            </a:r>
          </a:p>
          <a:p>
            <a:pPr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Солнечный свет, </a:t>
            </a:r>
          </a:p>
          <a:p>
            <a:pPr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Нашей Победе – 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75 лет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!</a:t>
            </a:r>
          </a:p>
          <a:p>
            <a:pPr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Красных тюльпанов </a:t>
            </a:r>
          </a:p>
          <a:p>
            <a:pPr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Алое пламя,</a:t>
            </a:r>
          </a:p>
          <a:p>
            <a:pPr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Как на Рейхстагом</a:t>
            </a:r>
          </a:p>
          <a:p>
            <a:pPr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Красное Знамя! Битвы, походы – </a:t>
            </a:r>
          </a:p>
          <a:p>
            <a:pPr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Всё пережито,</a:t>
            </a:r>
          </a:p>
          <a:p>
            <a:pPr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Радость Победы!</a:t>
            </a:r>
          </a:p>
          <a:p>
            <a:pPr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Нет! Не забыто!</a:t>
            </a:r>
          </a:p>
          <a:p>
            <a:pPr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Мирное утро!</a:t>
            </a:r>
          </a:p>
          <a:p>
            <a:pPr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Солнечный свет,</a:t>
            </a:r>
          </a:p>
          <a:p>
            <a:pPr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Нашей Победе – 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75 лет!»</a:t>
            </a:r>
            <a:endParaRPr lang="ru-RU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           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Нашей победе 75 лет!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User\Desktop\Без названия (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8024" y="1700808"/>
            <a:ext cx="3265479" cy="432048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4400" dirty="0" smtClean="0">
                <a:solidFill>
                  <a:srgbClr val="FF0000"/>
                </a:solidFill>
              </a:rPr>
              <a:t>      </a:t>
            </a:r>
          </a:p>
          <a:p>
            <a:pPr>
              <a:buNone/>
            </a:pPr>
            <a:r>
              <a:rPr lang="ru-RU" sz="4400" dirty="0" smtClean="0">
                <a:solidFill>
                  <a:srgbClr val="FF0000"/>
                </a:solidFill>
              </a:rPr>
              <a:t>      </a:t>
            </a:r>
            <a:r>
              <a:rPr lang="ru-RU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ЖЕЛАЮ ВАМ, МИРА,</a:t>
            </a:r>
          </a:p>
          <a:p>
            <a:pPr>
              <a:buNone/>
            </a:pPr>
            <a:r>
              <a:rPr lang="ru-RU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добра </a:t>
            </a:r>
          </a:p>
          <a:p>
            <a:pPr>
              <a:buNone/>
            </a:pP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  счастливое      детство! </a:t>
            </a:r>
          </a:p>
          <a:p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9 мая весь наш народ отмечает великий праздник – </a:t>
            </a:r>
            <a:r>
              <a:rPr lang="ru-RU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75 лет 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Победы!</a:t>
            </a:r>
          </a:p>
          <a:p>
            <a:pPr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Много лет прошло с тех пор, когда немецкие войска напали на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российскую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землю.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Юбилейный год!         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628800"/>
            <a:ext cx="8229600" cy="44973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Перед рассветом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21 июня 1941 года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в глубокий сон погрузились города и сёла нашей Родины, с аэродромов поднялись в воздух немецкие самолёты с бомбами. Громом по всей Западной границе покатились орудийные выстрелы. Воздух наполнился рокотом моторов, танков и грузовиков.</a:t>
            </a:r>
          </a:p>
          <a:p>
            <a:pPr>
              <a:buNone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Вспомним этот день…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5" name="Picture 3" descr="C:\Users\User\Desktop\бомбардировк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3501008"/>
            <a:ext cx="5256584" cy="286400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556792"/>
            <a:ext cx="8229600" cy="4572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Немецко-фашистская Германия вероломно, без объявления войны, напала на нашу страну. Фашистские самолёты бомбили города,  и порты, аэродромы и железнодорожные станции, бомбы сыпались на жилые дома, детские сады, школы, больницы. Фашистская Германия хотела уничтожить весь народ нашей страны.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29600" cy="1219200"/>
          </a:xfrm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Вспомним этот день…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9" name="Picture 3" descr="C:\Users\User\Desktop\images (10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3429000"/>
            <a:ext cx="4680520" cy="308306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467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Солдатами не рождаются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… Если Родина в опасности, солдатами становятся» писал писатель Константин Симонов. Наверное, так же думали и те, кто защищал Родину в годы Великой Отечественной войны.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«Солдатами не рождаются»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6" name="Picture 6" descr="C:\Users\User\Desktop\1481558656_0_147_3000_1835_600x0_80_0_0_fcb1223136f9ddad9887b4e49dc5ae8b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2924944"/>
            <a:ext cx="3195621" cy="1800200"/>
          </a:xfrm>
          <a:prstGeom prst="rect">
            <a:avLst/>
          </a:prstGeom>
          <a:noFill/>
        </p:spPr>
      </p:pic>
      <p:pic>
        <p:nvPicPr>
          <p:cNvPr id="5127" name="Picture 7" descr="C:\Users\User\Desktop\images (3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6016" y="2852936"/>
            <a:ext cx="3168352" cy="1883591"/>
          </a:xfrm>
          <a:prstGeom prst="rect">
            <a:avLst/>
          </a:prstGeom>
          <a:noFill/>
        </p:spPr>
      </p:pic>
      <p:pic>
        <p:nvPicPr>
          <p:cNvPr id="5128" name="Picture 8" descr="C:\Users\User\Desktop\5cd166fd1835616b6c8b45d3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576" y="4797152"/>
            <a:ext cx="3312368" cy="1862456"/>
          </a:xfrm>
          <a:prstGeom prst="rect">
            <a:avLst/>
          </a:prstGeom>
          <a:noFill/>
        </p:spPr>
      </p:pic>
      <p:pic>
        <p:nvPicPr>
          <p:cNvPr id="5129" name="Picture 9" descr="C:\Users\User\Desktop\6738_db4c82d1d248abdcdd08df70212d234a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88024" y="4869160"/>
            <a:ext cx="3312368" cy="179069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 все вернулись с войны. Они погибли защищая свою Родину, своих родных, своих детей, для того, чтобы мы жили  счастливо. </a:t>
            </a:r>
          </a:p>
          <a:p>
            <a:pPr>
              <a:buNone/>
            </a:pPr>
            <a:r>
              <a:rPr lang="ru-RU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                           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Они – герои!</a:t>
            </a:r>
          </a:p>
          <a:p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« И снова в бой…!»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6" name="Picture 2" descr="C:\Users\User\Desktop\images (13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2996952"/>
            <a:ext cx="3419673" cy="2551602"/>
          </a:xfrm>
          <a:prstGeom prst="rect">
            <a:avLst/>
          </a:prstGeom>
          <a:noFill/>
        </p:spPr>
      </p:pic>
      <p:pic>
        <p:nvPicPr>
          <p:cNvPr id="6147" name="Picture 3" descr="C:\Users\User\Desktop\71751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2996952"/>
            <a:ext cx="3816424" cy="261068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 годы  Великой Отечественной Войны девушки выполняли свой долг – спасали раненых, выносили их с поля боя под пулями. Сестра не только спасала, перевязывала раненых, но и стреляла из «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снайперки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», бомбила, ходила в разведку.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Сестры - милосердия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170" name="Picture 2" descr="C:\Users\User\Desktop\images (6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2996952"/>
            <a:ext cx="2874368" cy="3198240"/>
          </a:xfrm>
          <a:prstGeom prst="rect">
            <a:avLst/>
          </a:prstGeom>
          <a:noFill/>
        </p:spPr>
      </p:pic>
      <p:pic>
        <p:nvPicPr>
          <p:cNvPr id="7171" name="Picture 3" descr="C:\Users\User\Desktop\images (15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80112" y="2852936"/>
            <a:ext cx="2592288" cy="326628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484784"/>
            <a:ext cx="8229600" cy="4572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b="1" dirty="0" smtClean="0"/>
              <a:t>«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Как велика была цена победы, </a:t>
            </a:r>
          </a:p>
          <a:p>
            <a:pPr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И сколько жизней унесла война,</a:t>
            </a:r>
          </a:p>
          <a:p>
            <a:pPr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А ты прошла все ужасы и беды</a:t>
            </a:r>
          </a:p>
          <a:p>
            <a:pPr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И тыл руками хрупкими несла</a:t>
            </a:r>
          </a:p>
          <a:p>
            <a:pPr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Ты- женщина, герой войны суровой</a:t>
            </a:r>
          </a:p>
          <a:p>
            <a:pPr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Ты – мать, сумевшая потерю пережить.</a:t>
            </a:r>
          </a:p>
          <a:p>
            <a:pPr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Твой труд солдат для всех служил опорой</a:t>
            </a:r>
          </a:p>
          <a:p>
            <a:pPr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Победы без тебя могло не быть!»</a:t>
            </a:r>
          </a:p>
          <a:p>
            <a:pPr>
              <a:buNone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             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Женщины в тылу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C:\Users\User\Desktop\unnamed (2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92080" y="1268760"/>
            <a:ext cx="3599259" cy="2383103"/>
          </a:xfrm>
          <a:prstGeom prst="rect">
            <a:avLst/>
          </a:prstGeom>
          <a:noFill/>
        </p:spPr>
      </p:pic>
      <p:pic>
        <p:nvPicPr>
          <p:cNvPr id="2051" name="Picture 3" descr="C:\Users\User\Desktop\unnamed (1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60032" y="4077072"/>
            <a:ext cx="3990727" cy="2525382"/>
          </a:xfrm>
          <a:prstGeom prst="rect">
            <a:avLst/>
          </a:prstGeom>
          <a:noFill/>
        </p:spPr>
      </p:pic>
      <p:pic>
        <p:nvPicPr>
          <p:cNvPr id="2052" name="Picture 4" descr="C:\Users\User\Desktop\truzheniki_tyla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43608" y="4437112"/>
            <a:ext cx="3186633" cy="21556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461</TotalTime>
  <Words>1016</Words>
  <Application>Microsoft Office PowerPoint</Application>
  <PresentationFormat>Экран (4:3)</PresentationFormat>
  <Paragraphs>118</Paragraphs>
  <Slides>26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7" baseType="lpstr">
      <vt:lpstr>Открытая</vt:lpstr>
      <vt:lpstr>            75 лет Победы!</vt:lpstr>
      <vt:lpstr>   «Никто не забыт и ничто не забыто»</vt:lpstr>
      <vt:lpstr>               Юбилейный год!         </vt:lpstr>
      <vt:lpstr>            Вспомним этот день…</vt:lpstr>
      <vt:lpstr>Вспомним этот день…</vt:lpstr>
      <vt:lpstr>      «Солдатами не рождаются»</vt:lpstr>
      <vt:lpstr>              « И снова в бой…!»</vt:lpstr>
      <vt:lpstr>             Сестры - милосердия</vt:lpstr>
      <vt:lpstr>              Женщины в тылу</vt:lpstr>
      <vt:lpstr>            Труженицы тыла…</vt:lpstr>
      <vt:lpstr>                    ВОЙНА…</vt:lpstr>
      <vt:lpstr>                Дети и война…</vt:lpstr>
      <vt:lpstr>               Русский солдат</vt:lpstr>
      <vt:lpstr>           Помним! Гордимся!</vt:lpstr>
      <vt:lpstr>      Долгожданный день                    победы!</vt:lpstr>
      <vt:lpstr>              Победный май…</vt:lpstr>
      <vt:lpstr>            Радость Победы!</vt:lpstr>
      <vt:lpstr>    Георгиевская ленточка - это</vt:lpstr>
      <vt:lpstr>          Символ нашей победы</vt:lpstr>
      <vt:lpstr>          Символ нашей победы              </vt:lpstr>
      <vt:lpstr>          Поклон Вам, ветераны!!!    </vt:lpstr>
      <vt:lpstr>          Благодаря им, мы живем…</vt:lpstr>
      <vt:lpstr>                Салют Победы!</vt:lpstr>
      <vt:lpstr>     Год памяти 75 лет Победы!</vt:lpstr>
      <vt:lpstr>           Нашей победе 75 лет!</vt:lpstr>
      <vt:lpstr>          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ДЕНЬ ПОБЕДЫ!</dc:title>
  <dc:creator>Пользователь</dc:creator>
  <cp:lastModifiedBy>Екатерина</cp:lastModifiedBy>
  <cp:revision>62</cp:revision>
  <dcterms:created xsi:type="dcterms:W3CDTF">2020-04-18T13:08:21Z</dcterms:created>
  <dcterms:modified xsi:type="dcterms:W3CDTF">2020-05-09T00:04:54Z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866559</vt:lpwstr>
  </property>
  <property fmtid="{D5CDD505-2E9C-101B-9397-08002B2CF9AE}" pid="3" name="NXPowerLiteSettings">
    <vt:lpwstr>F6000400038000</vt:lpwstr>
  </property>
  <property fmtid="{D5CDD505-2E9C-101B-9397-08002B2CF9AE}" pid="4" name="NXPowerLiteVersion">
    <vt:lpwstr>D4.3.1</vt:lpwstr>
  </property>
</Properties>
</file>